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9" r:id="rId5"/>
    <p:sldId id="268" r:id="rId6"/>
    <p:sldId id="270" r:id="rId7"/>
    <p:sldId id="271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5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2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071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85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9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85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89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90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913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0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D225-A838-4A6A-BAE8-E8C954239681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33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PASSIVE VOICE 2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r</a:t>
            </a:r>
            <a:r>
              <a:rPr lang="sl-SI" dirty="0" smtClean="0"/>
              <a:t>azlični časi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40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PAST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WAS/WERE   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WASN‘T/ WEREN‘T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2612"/>
            <a:ext cx="10515600" cy="1325563"/>
          </a:xfrm>
        </p:spPr>
        <p:txBody>
          <a:bodyPr/>
          <a:lstStyle/>
          <a:p>
            <a:r>
              <a:rPr lang="sl-SI" dirty="0"/>
              <a:t>I</a:t>
            </a:r>
            <a:r>
              <a:rPr lang="sl-SI" dirty="0" smtClean="0"/>
              <a:t> </a:t>
            </a:r>
            <a:r>
              <a:rPr lang="sl-SI" dirty="0" err="1" smtClean="0"/>
              <a:t>broke</a:t>
            </a:r>
            <a:r>
              <a:rPr lang="sl-SI" dirty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vase </a:t>
            </a:r>
            <a:r>
              <a:rPr lang="sl-SI" dirty="0" err="1" smtClean="0"/>
              <a:t>yesterday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209397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vase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052316" y="1325563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broken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50463" y="1371600"/>
            <a:ext cx="1196957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was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234684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yesterday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b</a:t>
            </a:r>
            <a:r>
              <a:rPr lang="sl-SI" dirty="0" err="1" smtClean="0"/>
              <a:t>y</a:t>
            </a:r>
            <a:r>
              <a:rPr lang="sl-SI" dirty="0" smtClean="0"/>
              <a:t> me.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2499360" y="644434"/>
            <a:ext cx="2026049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>
            <a:stCxn id="9" idx="3"/>
          </p:cNvCxnSpPr>
          <p:nvPr/>
        </p:nvCxnSpPr>
        <p:spPr>
          <a:xfrm flipH="1">
            <a:off x="1678858" y="1265109"/>
            <a:ext cx="1117210" cy="423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1148007" y="1251917"/>
            <a:ext cx="1445624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2217420" y="1371600"/>
            <a:ext cx="2463718" cy="31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Naslov 1"/>
          <p:cNvSpPr txBox="1">
            <a:spLocks/>
          </p:cNvSpPr>
          <p:nvPr/>
        </p:nvSpPr>
        <p:spPr>
          <a:xfrm>
            <a:off x="1148007" y="3231988"/>
            <a:ext cx="109532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They didn‘t obey this law in the past. 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762435" y="4511512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law</a:t>
            </a:r>
            <a:endParaRPr lang="sl-SI" dirty="0"/>
          </a:p>
        </p:txBody>
      </p:sp>
      <p:sp>
        <p:nvSpPr>
          <p:cNvPr id="20" name="Naslov 1"/>
          <p:cNvSpPr txBox="1">
            <a:spLocks/>
          </p:cNvSpPr>
          <p:nvPr/>
        </p:nvSpPr>
        <p:spPr>
          <a:xfrm>
            <a:off x="5170823" y="4450126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obeyed</a:t>
            </a:r>
            <a:endParaRPr lang="sl-SI" dirty="0"/>
          </a:p>
        </p:txBody>
      </p:sp>
      <p:sp>
        <p:nvSpPr>
          <p:cNvPr id="21" name="Naslov 1"/>
          <p:cNvSpPr txBox="1">
            <a:spLocks/>
          </p:cNvSpPr>
          <p:nvPr/>
        </p:nvSpPr>
        <p:spPr>
          <a:xfrm>
            <a:off x="3100687" y="4450126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w</a:t>
            </a:r>
            <a:r>
              <a:rPr lang="sl-SI" dirty="0" err="1" smtClean="0"/>
              <a:t>asn‘t</a:t>
            </a:r>
            <a:endParaRPr lang="sl-SI" dirty="0"/>
          </a:p>
        </p:txBody>
      </p:sp>
      <p:sp>
        <p:nvSpPr>
          <p:cNvPr id="22" name="Naslov 1"/>
          <p:cNvSpPr txBox="1">
            <a:spLocks/>
          </p:cNvSpPr>
          <p:nvPr/>
        </p:nvSpPr>
        <p:spPr>
          <a:xfrm>
            <a:off x="7085294" y="4450125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i</a:t>
            </a:r>
            <a:r>
              <a:rPr lang="sl-SI" dirty="0" smtClean="0"/>
              <a:t>n </a:t>
            </a:r>
            <a:r>
              <a:rPr lang="sl-SI" dirty="0" err="1" smtClean="0"/>
              <a:t>the</a:t>
            </a:r>
            <a:r>
              <a:rPr lang="sl-SI" dirty="0" smtClean="0"/>
              <a:t> past.</a:t>
            </a:r>
            <a:endParaRPr lang="sl-SI" dirty="0"/>
          </a:p>
        </p:txBody>
      </p:sp>
      <p:sp>
        <p:nvSpPr>
          <p:cNvPr id="23" name="Elipsa 22"/>
          <p:cNvSpPr/>
          <p:nvPr/>
        </p:nvSpPr>
        <p:spPr>
          <a:xfrm>
            <a:off x="5064687" y="3549130"/>
            <a:ext cx="190957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4" name="Raven puščični povezovalnik 23"/>
          <p:cNvCxnSpPr/>
          <p:nvPr/>
        </p:nvCxnSpPr>
        <p:spPr>
          <a:xfrm flipH="1">
            <a:off x="2243111" y="4258352"/>
            <a:ext cx="3361507" cy="6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ovezovalnik 24"/>
          <p:cNvCxnSpPr/>
          <p:nvPr/>
        </p:nvCxnSpPr>
        <p:spPr>
          <a:xfrm flipV="1">
            <a:off x="2464308" y="4136454"/>
            <a:ext cx="2548127" cy="6923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>
            <a:off x="4275800" y="4265275"/>
            <a:ext cx="1447799" cy="520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4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8" grpId="0"/>
      <p:bldP spid="19" grpId="0"/>
      <p:bldP spid="20" grpId="0"/>
      <p:bldP spid="21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FUTURE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WILL BE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WON‘T BE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3628" y="322215"/>
            <a:ext cx="10515600" cy="1325563"/>
          </a:xfrm>
        </p:spPr>
        <p:txBody>
          <a:bodyPr/>
          <a:lstStyle/>
          <a:p>
            <a:r>
              <a:rPr lang="sl-SI" dirty="0" smtClean="0"/>
              <a:t>He </a:t>
            </a:r>
            <a:r>
              <a:rPr lang="sl-SI" dirty="0" err="1" smtClean="0"/>
              <a:t>will</a:t>
            </a:r>
            <a:r>
              <a:rPr lang="sl-SI" dirty="0" smtClean="0"/>
              <a:t> </a:t>
            </a:r>
            <a:r>
              <a:rPr lang="sl-SI" dirty="0" err="1" smtClean="0"/>
              <a:t>build</a:t>
            </a:r>
            <a:r>
              <a:rPr lang="sl-SI" dirty="0" smtClean="0"/>
              <a:t> 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shopping</a:t>
            </a:r>
            <a:r>
              <a:rPr lang="sl-SI" dirty="0" smtClean="0"/>
              <a:t> </a:t>
            </a:r>
            <a:r>
              <a:rPr lang="sl-SI" dirty="0" err="1" smtClean="0"/>
              <a:t>mall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 </a:t>
            </a:r>
            <a:r>
              <a:rPr lang="sl-SI" dirty="0" err="1" smtClean="0"/>
              <a:t>year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458773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shopping</a:t>
            </a:r>
            <a:r>
              <a:rPr lang="sl-SI" dirty="0" smtClean="0"/>
              <a:t> </a:t>
            </a:r>
            <a:r>
              <a:rPr lang="sl-SI" dirty="0" err="1" smtClean="0"/>
              <a:t>mall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108867" y="1383829"/>
            <a:ext cx="1251089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built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5517487" y="1403520"/>
            <a:ext cx="1748619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will</a:t>
            </a:r>
            <a:r>
              <a:rPr lang="sl-SI" dirty="0" smtClean="0"/>
              <a:t> be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8389729" y="1383829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n</a:t>
            </a:r>
            <a:r>
              <a:rPr lang="sl-SI" dirty="0" err="1" smtClean="0"/>
              <a:t>ext</a:t>
            </a:r>
            <a:r>
              <a:rPr lang="sl-SI" dirty="0" smtClean="0"/>
              <a:t> </a:t>
            </a:r>
            <a:r>
              <a:rPr lang="sl-SI" dirty="0" err="1" smtClean="0"/>
              <a:t>year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3727270" y="545565"/>
            <a:ext cx="4859382" cy="85795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H="1">
            <a:off x="1678858" y="1325561"/>
            <a:ext cx="2715006" cy="362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V="1">
            <a:off x="1643089" y="1227909"/>
            <a:ext cx="2084180" cy="15299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014853" y="1366742"/>
            <a:ext cx="4376897" cy="363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slov 1"/>
          <p:cNvSpPr txBox="1">
            <a:spLocks/>
          </p:cNvSpPr>
          <p:nvPr/>
        </p:nvSpPr>
        <p:spPr>
          <a:xfrm>
            <a:off x="833628" y="32052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won‘t</a:t>
            </a:r>
            <a:r>
              <a:rPr lang="sl-SI" dirty="0" smtClean="0"/>
              <a:t> </a:t>
            </a:r>
            <a:r>
              <a:rPr lang="sl-SI" dirty="0" err="1" smtClean="0"/>
              <a:t>finish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r>
              <a:rPr lang="sl-SI" dirty="0" smtClean="0"/>
              <a:t> </a:t>
            </a:r>
            <a:r>
              <a:rPr lang="sl-SI" dirty="0" err="1" smtClean="0"/>
              <a:t>tomorrow</a:t>
            </a:r>
            <a:r>
              <a:rPr lang="sl-SI" dirty="0" smtClean="0"/>
              <a:t>.  </a:t>
            </a:r>
            <a:endParaRPr lang="sl-SI" dirty="0"/>
          </a:p>
        </p:txBody>
      </p:sp>
      <p:sp>
        <p:nvSpPr>
          <p:cNvPr id="16" name="Naslov 1"/>
          <p:cNvSpPr txBox="1">
            <a:spLocks/>
          </p:cNvSpPr>
          <p:nvPr/>
        </p:nvSpPr>
        <p:spPr>
          <a:xfrm>
            <a:off x="882940" y="4221949"/>
            <a:ext cx="2937779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endParaRPr lang="sl-SI" dirty="0"/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6291896" y="4201297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finished</a:t>
            </a:r>
            <a:endParaRPr lang="sl-SI" dirty="0"/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055524" y="4188957"/>
            <a:ext cx="2236372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w</a:t>
            </a:r>
            <a:r>
              <a:rPr lang="sl-SI" dirty="0" err="1" smtClean="0"/>
              <a:t>on‘t</a:t>
            </a:r>
            <a:r>
              <a:rPr lang="sl-SI" dirty="0" smtClean="0"/>
              <a:t> be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8059782" y="4201297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t</a:t>
            </a:r>
            <a:r>
              <a:rPr lang="sl-SI" dirty="0" err="1" smtClean="0"/>
              <a:t>omorrow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21" name="Elipsa 20"/>
          <p:cNvSpPr/>
          <p:nvPr/>
        </p:nvSpPr>
        <p:spPr>
          <a:xfrm>
            <a:off x="4835707" y="3499783"/>
            <a:ext cx="2540423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2" name="Raven puščični povezovalnik 21"/>
          <p:cNvCxnSpPr>
            <a:stCxn id="21" idx="3"/>
          </p:cNvCxnSpPr>
          <p:nvPr/>
        </p:nvCxnSpPr>
        <p:spPr>
          <a:xfrm flipH="1">
            <a:off x="3117429" y="4120458"/>
            <a:ext cx="2090314" cy="40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>
            <a:off x="2154500" y="4128006"/>
            <a:ext cx="2696827" cy="657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/>
          <p:nvPr/>
        </p:nvCxnSpPr>
        <p:spPr>
          <a:xfrm>
            <a:off x="3286102" y="4205908"/>
            <a:ext cx="3497875" cy="271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PRESENT PERFECT SIMPLE PASSIVE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1" y="3887741"/>
            <a:ext cx="10918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HAS BEEN/ HAVE BEEN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HASN‘T BEEN/ HAVEN‘T BEEN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3628" y="322215"/>
            <a:ext cx="10515600" cy="1325563"/>
          </a:xfrm>
        </p:spPr>
        <p:txBody>
          <a:bodyPr/>
          <a:lstStyle/>
          <a:p>
            <a:r>
              <a:rPr lang="sl-SI" dirty="0" err="1" smtClean="0"/>
              <a:t>Millions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people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seen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show so far.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234413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This</a:t>
            </a:r>
            <a:r>
              <a:rPr lang="sl-SI" dirty="0" smtClean="0"/>
              <a:t> show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5300801" y="1394192"/>
            <a:ext cx="2138824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seen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3093502" y="1403520"/>
            <a:ext cx="2375481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h</a:t>
            </a:r>
            <a:r>
              <a:rPr lang="sl-SI" dirty="0" err="1" smtClean="0"/>
              <a:t>as</a:t>
            </a:r>
            <a:r>
              <a:rPr lang="sl-SI" dirty="0" smtClean="0"/>
              <a:t> </a:t>
            </a:r>
            <a:r>
              <a:rPr lang="sl-SI" dirty="0" err="1" smtClean="0"/>
              <a:t>been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45862" y="1394191"/>
            <a:ext cx="5037973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millions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people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9476362" y="215485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7339694" y="560131"/>
            <a:ext cx="2356256" cy="843389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H="1">
            <a:off x="1678858" y="1350035"/>
            <a:ext cx="5897599" cy="338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5035039" y="1217836"/>
            <a:ext cx="2338905" cy="25511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6009264" y="1357215"/>
            <a:ext cx="82164" cy="31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slov 1"/>
          <p:cNvSpPr txBox="1">
            <a:spLocks/>
          </p:cNvSpPr>
          <p:nvPr/>
        </p:nvSpPr>
        <p:spPr>
          <a:xfrm>
            <a:off x="833628" y="32052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police </a:t>
            </a:r>
            <a:r>
              <a:rPr lang="sl-SI" dirty="0" err="1" smtClean="0"/>
              <a:t>hasn‘t</a:t>
            </a:r>
            <a:r>
              <a:rPr lang="sl-SI" dirty="0" smtClean="0"/>
              <a:t> </a:t>
            </a:r>
            <a:r>
              <a:rPr lang="sl-SI" dirty="0" err="1" smtClean="0"/>
              <a:t>arrested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thief</a:t>
            </a:r>
            <a:r>
              <a:rPr lang="sl-SI" dirty="0" smtClean="0"/>
              <a:t> </a:t>
            </a:r>
            <a:r>
              <a:rPr lang="sl-SI" dirty="0" err="1" smtClean="0"/>
              <a:t>yet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16" name="Naslov 1"/>
          <p:cNvSpPr txBox="1">
            <a:spLocks/>
          </p:cNvSpPr>
          <p:nvPr/>
        </p:nvSpPr>
        <p:spPr>
          <a:xfrm>
            <a:off x="882941" y="4221949"/>
            <a:ext cx="250416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thief</a:t>
            </a:r>
            <a:endParaRPr lang="sl-SI" dirty="0"/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6291896" y="4201297"/>
            <a:ext cx="223038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arrested</a:t>
            </a:r>
            <a:endParaRPr lang="sl-SI" dirty="0"/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3286102" y="4215026"/>
            <a:ext cx="2833019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h</a:t>
            </a:r>
            <a:r>
              <a:rPr lang="sl-SI" dirty="0" err="1" smtClean="0"/>
              <a:t>asn‘t</a:t>
            </a:r>
            <a:r>
              <a:rPr lang="sl-SI" dirty="0" smtClean="0"/>
              <a:t> </a:t>
            </a:r>
            <a:r>
              <a:rPr lang="sl-SI" dirty="0" err="1" smtClean="0"/>
              <a:t>been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8546503" y="4201297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y</a:t>
            </a:r>
            <a:r>
              <a:rPr lang="sl-SI" dirty="0" err="1" smtClean="0"/>
              <a:t>et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21" name="Elipsa 20"/>
          <p:cNvSpPr/>
          <p:nvPr/>
        </p:nvSpPr>
        <p:spPr>
          <a:xfrm>
            <a:off x="6737995" y="3487302"/>
            <a:ext cx="2119493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2" name="Raven puščični povezovalnik 21"/>
          <p:cNvCxnSpPr/>
          <p:nvPr/>
        </p:nvCxnSpPr>
        <p:spPr>
          <a:xfrm flipH="1">
            <a:off x="3117429" y="4128153"/>
            <a:ext cx="3945222" cy="393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3394601" y="4082924"/>
            <a:ext cx="3343394" cy="45229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/>
          <p:nvPr/>
        </p:nvCxnSpPr>
        <p:spPr>
          <a:xfrm>
            <a:off x="5617029" y="4201297"/>
            <a:ext cx="1166948" cy="2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2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151</Words>
  <Application>Microsoft Office PowerPoint</Application>
  <PresentationFormat>Širokozaslonsko</PresentationFormat>
  <Paragraphs>42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PASSIVE VOICE 2 </vt:lpstr>
      <vt:lpstr>PAST SIMPLE PASSIVE </vt:lpstr>
      <vt:lpstr>I broke the vase yesterday.</vt:lpstr>
      <vt:lpstr>FUTURE SIMPLE PASSIVE </vt:lpstr>
      <vt:lpstr>He will build a new shopping mall next year.</vt:lpstr>
      <vt:lpstr>PRESENT PERFECT SIMPLE PASSIVE</vt:lpstr>
      <vt:lpstr>Millions of people have seen this show so far.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Admin</dc:creator>
  <cp:lastModifiedBy>Admin</cp:lastModifiedBy>
  <cp:revision>17</cp:revision>
  <dcterms:created xsi:type="dcterms:W3CDTF">2020-04-07T20:19:11Z</dcterms:created>
  <dcterms:modified xsi:type="dcterms:W3CDTF">2020-04-13T20:29:13Z</dcterms:modified>
</cp:coreProperties>
</file>