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006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338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408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965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93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96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582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4391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747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418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66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7C37-5D4B-4C3B-9686-8F19C661B6CE}" type="datetimeFigureOut">
              <a:rPr lang="sl-SI" smtClean="0"/>
              <a:t>14.2.2020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3991-EB6F-46ED-981F-056B9620762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01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6672"/>
            <a:ext cx="4458123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62" y="260648"/>
            <a:ext cx="4769487" cy="607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2"/>
            <a:ext cx="4652458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7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64437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2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4882071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4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4664"/>
            <a:ext cx="4601584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5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968552" cy="640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7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71148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1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04664"/>
            <a:ext cx="487719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00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536504" cy="606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2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4680520" cy="590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6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44001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5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0573"/>
            <a:ext cx="4792056" cy="615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59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473578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166688"/>
            <a:ext cx="512445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80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4346426" cy="558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7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320480" cy="574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93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3"/>
            <a:ext cx="4752528" cy="602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78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48680"/>
            <a:ext cx="427985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51444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88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4464496" cy="58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79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Diaprojekcija na zaslonu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2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Ministrstvo za Šolstvo in Šport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2</cp:revision>
  <dcterms:created xsi:type="dcterms:W3CDTF">2020-02-14T10:36:29Z</dcterms:created>
  <dcterms:modified xsi:type="dcterms:W3CDTF">2020-02-14T10:47:58Z</dcterms:modified>
</cp:coreProperties>
</file>