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89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812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918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222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026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04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578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847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312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58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75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24488-CEF4-473F-8B4A-5DBED7B835EB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A1EA-DD4F-4E2E-804B-052C94D78D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88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680520" cy="614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1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511530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1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62769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6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30" y="116632"/>
            <a:ext cx="532915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9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55162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1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7083"/>
            <a:ext cx="4932407" cy="650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5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4507"/>
            <a:ext cx="4431203" cy="657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476000" cy="611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76672"/>
            <a:ext cx="4095281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3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74045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9478"/>
            <a:ext cx="472834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38999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7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87487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608512" cy="62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498938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1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840697" cy="62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28604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71910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2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92" y="260648"/>
            <a:ext cx="466936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451395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77114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464496" cy="632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0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3"/>
            <a:ext cx="4824536" cy="656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6462"/>
            <a:ext cx="4896544" cy="63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0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642495" cy="629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7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458048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4593829" cy="621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58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27672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624574" cy="629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7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Diaprojekcija na zaslonu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0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2</cp:revision>
  <dcterms:created xsi:type="dcterms:W3CDTF">2020-02-14T10:48:04Z</dcterms:created>
  <dcterms:modified xsi:type="dcterms:W3CDTF">2020-02-14T10:59:54Z</dcterms:modified>
</cp:coreProperties>
</file>