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7" r:id="rId5"/>
    <p:sldId id="259" r:id="rId6"/>
    <p:sldId id="260" r:id="rId7"/>
    <p:sldId id="261" r:id="rId8"/>
    <p:sldId id="262" r:id="rId9"/>
    <p:sldId id="266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8E8A-22F8-4B3B-82FC-2B290F3A4D02}" type="datetimeFigureOut">
              <a:rPr lang="sl-SI" smtClean="0"/>
              <a:t>14.2.2020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2B20-1FCC-45DC-9948-D1677ADD81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982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8E8A-22F8-4B3B-82FC-2B290F3A4D02}" type="datetimeFigureOut">
              <a:rPr lang="sl-SI" smtClean="0"/>
              <a:t>14.2.2020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2B20-1FCC-45DC-9948-D1677ADD81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14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8E8A-22F8-4B3B-82FC-2B290F3A4D02}" type="datetimeFigureOut">
              <a:rPr lang="sl-SI" smtClean="0"/>
              <a:t>14.2.2020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2B20-1FCC-45DC-9948-D1677ADD81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89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8E8A-22F8-4B3B-82FC-2B290F3A4D02}" type="datetimeFigureOut">
              <a:rPr lang="sl-SI" smtClean="0"/>
              <a:t>14.2.2020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2B20-1FCC-45DC-9948-D1677ADD81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341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8E8A-22F8-4B3B-82FC-2B290F3A4D02}" type="datetimeFigureOut">
              <a:rPr lang="sl-SI" smtClean="0"/>
              <a:t>14.2.2020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2B20-1FCC-45DC-9948-D1677ADD81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069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8E8A-22F8-4B3B-82FC-2B290F3A4D02}" type="datetimeFigureOut">
              <a:rPr lang="sl-SI" smtClean="0"/>
              <a:t>14.2.2020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2B20-1FCC-45DC-9948-D1677ADD81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981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8E8A-22F8-4B3B-82FC-2B290F3A4D02}" type="datetimeFigureOut">
              <a:rPr lang="sl-SI" smtClean="0"/>
              <a:t>14.2.2020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2B20-1FCC-45DC-9948-D1677ADD81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258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8E8A-22F8-4B3B-82FC-2B290F3A4D02}" type="datetimeFigureOut">
              <a:rPr lang="sl-SI" smtClean="0"/>
              <a:t>14.2.2020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2B20-1FCC-45DC-9948-D1677ADD81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0417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8E8A-22F8-4B3B-82FC-2B290F3A4D02}" type="datetimeFigureOut">
              <a:rPr lang="sl-SI" smtClean="0"/>
              <a:t>14.2.2020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2B20-1FCC-45DC-9948-D1677ADD81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6493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8E8A-22F8-4B3B-82FC-2B290F3A4D02}" type="datetimeFigureOut">
              <a:rPr lang="sl-SI" smtClean="0"/>
              <a:t>14.2.2020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2B20-1FCC-45DC-9948-D1677ADD81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64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8E8A-22F8-4B3B-82FC-2B290F3A4D02}" type="datetimeFigureOut">
              <a:rPr lang="sl-SI" smtClean="0"/>
              <a:t>14.2.2020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C2B20-1FCC-45DC-9948-D1677ADD81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434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A8E8A-22F8-4B3B-82FC-2B290F3A4D02}" type="datetimeFigureOut">
              <a:rPr lang="sl-SI" smtClean="0"/>
              <a:t>14.2.2020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C2B20-1FCC-45DC-9948-D1677ADD81A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501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36712"/>
            <a:ext cx="3602005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8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90688" y="1471613"/>
            <a:ext cx="576262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17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94262" y="1010044"/>
            <a:ext cx="6597352" cy="457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62792" y="1053213"/>
            <a:ext cx="6526100" cy="4706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69802" y="942429"/>
            <a:ext cx="671480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69727" y="974201"/>
            <a:ext cx="6740553" cy="4712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12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42639" y="1107982"/>
            <a:ext cx="6525343" cy="436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69894" y="1091691"/>
            <a:ext cx="6701415" cy="459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47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29165" y="1169104"/>
            <a:ext cx="6726329" cy="447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37621" y="962978"/>
            <a:ext cx="6552728" cy="486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1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37914" y="1204507"/>
            <a:ext cx="6574775" cy="449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87424" y="1195754"/>
            <a:ext cx="6785301" cy="448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97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39080" y="1018593"/>
            <a:ext cx="6597352" cy="456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47927" y="1168697"/>
            <a:ext cx="6480720" cy="437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9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010706" y="935973"/>
            <a:ext cx="6854536" cy="478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80769" y="1160173"/>
            <a:ext cx="6327752" cy="433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8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Diaprojekcija na zaslonu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Ministrstvo za Šolstvo in Šport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</cp:lastModifiedBy>
  <cp:revision>2</cp:revision>
  <dcterms:created xsi:type="dcterms:W3CDTF">2020-02-14T10:22:41Z</dcterms:created>
  <dcterms:modified xsi:type="dcterms:W3CDTF">2020-02-14T10:36:22Z</dcterms:modified>
</cp:coreProperties>
</file>